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9" r:id="rId8"/>
    <p:sldId id="262" r:id="rId9"/>
    <p:sldId id="261" r:id="rId10"/>
    <p:sldId id="264" r:id="rId11"/>
    <p:sldId id="269" r:id="rId12"/>
    <p:sldId id="263" r:id="rId13"/>
    <p:sldId id="266" r:id="rId14"/>
    <p:sldId id="267" r:id="rId15"/>
    <p:sldId id="258" r:id="rId1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40F4F-26BE-459D-8072-E00C9C81284F}" v="597" dt="2022-05-02T14:29:51.695"/>
    <p1510:client id="{4E1533B5-51F9-45CE-87D4-FFD6CDB8366C}" v="76" dt="2022-05-02T13:20:09.639"/>
    <p1510:client id="{5C03EE6A-41C3-45A6-8076-EEC6E427DC4E}" v="520" dt="2022-05-02T14:12:41.218"/>
    <p1510:client id="{5C0433F7-F0FC-4075-A3CC-3BBA97E80C07}" v="196" dt="2022-05-02T14:47:33.724"/>
    <p1510:client id="{603BC620-F511-4320-BF93-1E12D4AD472F}" v="145" dt="2022-05-02T14:32:24.417"/>
    <p1510:client id="{703203EE-6065-4151-8F09-70D57B39D1B9}" v="2" dt="2022-05-02T13:25:00.402"/>
    <p1510:client id="{AD200C31-3178-45CC-B5D1-B047CFD70057}" v="104" dt="2022-05-02T14:41:39.192"/>
    <p1510:client id="{EF21560C-3402-423D-A6B9-BB1CE9BF1DBC}" v="951" dt="2022-05-02T13:17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o Rantanen" userId="S::t1rate01@students.oamk.fi::47b90ab8-15b6-4b8c-a763-ee9e78c9cad5" providerId="AD" clId="Web-{AD200C31-3178-45CC-B5D1-B047CFD70057}"/>
    <pc:docChg chg="delSld modSld">
      <pc:chgData name="Tero Rantanen" userId="S::t1rate01@students.oamk.fi::47b90ab8-15b6-4b8c-a763-ee9e78c9cad5" providerId="AD" clId="Web-{AD200C31-3178-45CC-B5D1-B047CFD70057}" dt="2022-05-02T14:41:39.192" v="71" actId="1076"/>
      <pc:docMkLst>
        <pc:docMk/>
      </pc:docMkLst>
      <pc:sldChg chg="modSp">
        <pc:chgData name="Tero Rantanen" userId="S::t1rate01@students.oamk.fi::47b90ab8-15b6-4b8c-a763-ee9e78c9cad5" providerId="AD" clId="Web-{AD200C31-3178-45CC-B5D1-B047CFD70057}" dt="2022-05-02T14:41:39.192" v="71" actId="1076"/>
        <pc:sldMkLst>
          <pc:docMk/>
          <pc:sldMk cId="4270309303" sldId="256"/>
        </pc:sldMkLst>
        <pc:spChg chg="mod">
          <ac:chgData name="Tero Rantanen" userId="S::t1rate01@students.oamk.fi::47b90ab8-15b6-4b8c-a763-ee9e78c9cad5" providerId="AD" clId="Web-{AD200C31-3178-45CC-B5D1-B047CFD70057}" dt="2022-05-02T14:41:39.192" v="71" actId="1076"/>
          <ac:spMkLst>
            <pc:docMk/>
            <pc:sldMk cId="4270309303" sldId="256"/>
            <ac:spMk id="5" creationId="{FFEE0088-AE73-42DB-8703-9C8B88E4FFEB}"/>
          </ac:spMkLst>
        </pc:spChg>
      </pc:sldChg>
      <pc:sldChg chg="modSp del">
        <pc:chgData name="Tero Rantanen" userId="S::t1rate01@students.oamk.fi::47b90ab8-15b6-4b8c-a763-ee9e78c9cad5" providerId="AD" clId="Web-{AD200C31-3178-45CC-B5D1-B047CFD70057}" dt="2022-05-02T14:21:30.305" v="27"/>
        <pc:sldMkLst>
          <pc:docMk/>
          <pc:sldMk cId="1776552475" sldId="268"/>
        </pc:sldMkLst>
        <pc:spChg chg="mod">
          <ac:chgData name="Tero Rantanen" userId="S::t1rate01@students.oamk.fi::47b90ab8-15b6-4b8c-a763-ee9e78c9cad5" providerId="AD" clId="Web-{AD200C31-3178-45CC-B5D1-B047CFD70057}" dt="2022-05-02T14:15:45.812" v="26" actId="20577"/>
          <ac:spMkLst>
            <pc:docMk/>
            <pc:sldMk cId="1776552475" sldId="268"/>
            <ac:spMk id="3" creationId="{E419CC67-B562-0E1A-D1FB-9D4C8E2149D2}"/>
          </ac:spMkLst>
        </pc:spChg>
      </pc:sldChg>
      <pc:sldChg chg="modSp">
        <pc:chgData name="Tero Rantanen" userId="S::t1rate01@students.oamk.fi::47b90ab8-15b6-4b8c-a763-ee9e78c9cad5" providerId="AD" clId="Web-{AD200C31-3178-45CC-B5D1-B047CFD70057}" dt="2022-05-02T14:27:23.328" v="70" actId="20577"/>
        <pc:sldMkLst>
          <pc:docMk/>
          <pc:sldMk cId="273434203" sldId="269"/>
        </pc:sldMkLst>
        <pc:spChg chg="mod">
          <ac:chgData name="Tero Rantanen" userId="S::t1rate01@students.oamk.fi::47b90ab8-15b6-4b8c-a763-ee9e78c9cad5" providerId="AD" clId="Web-{AD200C31-3178-45CC-B5D1-B047CFD70057}" dt="2022-05-02T14:27:23.328" v="70" actId="20577"/>
          <ac:spMkLst>
            <pc:docMk/>
            <pc:sldMk cId="273434203" sldId="269"/>
            <ac:spMk id="15" creationId="{6E6AAAE6-E812-4912-BDD3-1D5C833FE04F}"/>
          </ac:spMkLst>
        </pc:spChg>
      </pc:sldChg>
    </pc:docChg>
  </pc:docChgLst>
  <pc:docChgLst>
    <pc:chgData name="Leevi Nieminen" userId="ace45419-e3c8-41df-8cf3-af7d2e269af7" providerId="ADAL" clId="{41740F4F-26BE-459D-8072-E00C9C81284F}"/>
    <pc:docChg chg="custSel modSld">
      <pc:chgData name="Leevi Nieminen" userId="ace45419-e3c8-41df-8cf3-af7d2e269af7" providerId="ADAL" clId="{41740F4F-26BE-459D-8072-E00C9C81284F}" dt="2022-05-02T14:29:51.695" v="592" actId="20577"/>
      <pc:docMkLst>
        <pc:docMk/>
      </pc:docMkLst>
      <pc:sldChg chg="modSp mod">
        <pc:chgData name="Leevi Nieminen" userId="ace45419-e3c8-41df-8cf3-af7d2e269af7" providerId="ADAL" clId="{41740F4F-26BE-459D-8072-E00C9C81284F}" dt="2022-05-02T14:21:16.507" v="208" actId="20577"/>
        <pc:sldMkLst>
          <pc:docMk/>
          <pc:sldMk cId="1776552475" sldId="268"/>
        </pc:sldMkLst>
        <pc:spChg chg="mod">
          <ac:chgData name="Leevi Nieminen" userId="ace45419-e3c8-41df-8cf3-af7d2e269af7" providerId="ADAL" clId="{41740F4F-26BE-459D-8072-E00C9C81284F}" dt="2022-05-02T14:21:16.507" v="208" actId="20577"/>
          <ac:spMkLst>
            <pc:docMk/>
            <pc:sldMk cId="1776552475" sldId="268"/>
            <ac:spMk id="3" creationId="{E419CC67-B562-0E1A-D1FB-9D4C8E2149D2}"/>
          </ac:spMkLst>
        </pc:spChg>
      </pc:sldChg>
      <pc:sldChg chg="modSp mod">
        <pc:chgData name="Leevi Nieminen" userId="ace45419-e3c8-41df-8cf3-af7d2e269af7" providerId="ADAL" clId="{41740F4F-26BE-459D-8072-E00C9C81284F}" dt="2022-05-02T14:29:51.695" v="592" actId="20577"/>
        <pc:sldMkLst>
          <pc:docMk/>
          <pc:sldMk cId="273434203" sldId="269"/>
        </pc:sldMkLst>
        <pc:spChg chg="mod">
          <ac:chgData name="Leevi Nieminen" userId="ace45419-e3c8-41df-8cf3-af7d2e269af7" providerId="ADAL" clId="{41740F4F-26BE-459D-8072-E00C9C81284F}" dt="2022-05-02T14:29:51.695" v="592" actId="20577"/>
          <ac:spMkLst>
            <pc:docMk/>
            <pc:sldMk cId="273434203" sldId="269"/>
            <ac:spMk id="15" creationId="{6E6AAAE6-E812-4912-BDD3-1D5C833FE04F}"/>
          </ac:spMkLst>
        </pc:spChg>
      </pc:sldChg>
    </pc:docChg>
  </pc:docChgLst>
  <pc:docChgLst>
    <pc:chgData name="Henri Vikman" userId="S::c1vihe01@students.oamk.fi::1c79d281-1e58-47c9-8e73-594255455514" providerId="AD" clId="Web-{5C0433F7-F0FC-4075-A3CC-3BBA97E80C07}"/>
    <pc:docChg chg="modSld">
      <pc:chgData name="Henri Vikman" userId="S::c1vihe01@students.oamk.fi::1c79d281-1e58-47c9-8e73-594255455514" providerId="AD" clId="Web-{5C0433F7-F0FC-4075-A3CC-3BBA97E80C07}" dt="2022-05-02T14:47:33.724" v="191" actId="20577"/>
      <pc:docMkLst>
        <pc:docMk/>
      </pc:docMkLst>
      <pc:sldChg chg="modSp">
        <pc:chgData name="Henri Vikman" userId="S::c1vihe01@students.oamk.fi::1c79d281-1e58-47c9-8e73-594255455514" providerId="AD" clId="Web-{5C0433F7-F0FC-4075-A3CC-3BBA97E80C07}" dt="2022-05-02T14:47:33.724" v="191" actId="20577"/>
        <pc:sldMkLst>
          <pc:docMk/>
          <pc:sldMk cId="1854267498" sldId="264"/>
        </pc:sldMkLst>
        <pc:spChg chg="mod">
          <ac:chgData name="Henri Vikman" userId="S::c1vihe01@students.oamk.fi::1c79d281-1e58-47c9-8e73-594255455514" providerId="AD" clId="Web-{5C0433F7-F0FC-4075-A3CC-3BBA97E80C07}" dt="2022-05-02T14:47:33.724" v="191" actId="20577"/>
          <ac:spMkLst>
            <pc:docMk/>
            <pc:sldMk cId="1854267498" sldId="264"/>
            <ac:spMk id="15" creationId="{6E6AAAE6-E812-4912-BDD3-1D5C833FE04F}"/>
          </ac:spMkLst>
        </pc:spChg>
      </pc:sldChg>
      <pc:sldChg chg="modSp">
        <pc:chgData name="Henri Vikman" userId="S::c1vihe01@students.oamk.fi::1c79d281-1e58-47c9-8e73-594255455514" providerId="AD" clId="Web-{5C0433F7-F0FC-4075-A3CC-3BBA97E80C07}" dt="2022-05-02T14:19:38.962" v="188" actId="20577"/>
        <pc:sldMkLst>
          <pc:docMk/>
          <pc:sldMk cId="1776552475" sldId="268"/>
        </pc:sldMkLst>
        <pc:spChg chg="mod">
          <ac:chgData name="Henri Vikman" userId="S::c1vihe01@students.oamk.fi::1c79d281-1e58-47c9-8e73-594255455514" providerId="AD" clId="Web-{5C0433F7-F0FC-4075-A3CC-3BBA97E80C07}" dt="2022-05-02T14:19:38.962" v="188" actId="20577"/>
          <ac:spMkLst>
            <pc:docMk/>
            <pc:sldMk cId="1776552475" sldId="268"/>
            <ac:spMk id="3" creationId="{E419CC67-B562-0E1A-D1FB-9D4C8E2149D2}"/>
          </ac:spMkLst>
        </pc:spChg>
      </pc:sldChg>
    </pc:docChg>
  </pc:docChgLst>
  <pc:docChgLst>
    <pc:chgData name="Kimmo Kurlin" userId="S::t1kuki00@students.oamk.fi::979126e2-bc7a-44aa-acea-fe82ac766069" providerId="AD" clId="Web-{603BC620-F511-4320-BF93-1E12D4AD472F}"/>
    <pc:docChg chg="addSld modSld">
      <pc:chgData name="Kimmo Kurlin" userId="S::t1kuki00@students.oamk.fi::979126e2-bc7a-44aa-acea-fe82ac766069" providerId="AD" clId="Web-{603BC620-F511-4320-BF93-1E12D4AD472F}" dt="2022-05-02T14:32:23.964" v="75" actId="20577"/>
      <pc:docMkLst>
        <pc:docMk/>
      </pc:docMkLst>
      <pc:sldChg chg="modSp add replId">
        <pc:chgData name="Kimmo Kurlin" userId="S::t1kuki00@students.oamk.fi::979126e2-bc7a-44aa-acea-fe82ac766069" providerId="AD" clId="Web-{603BC620-F511-4320-BF93-1E12D4AD472F}" dt="2022-05-02T14:32:23.964" v="75" actId="20577"/>
        <pc:sldMkLst>
          <pc:docMk/>
          <pc:sldMk cId="273434203" sldId="269"/>
        </pc:sldMkLst>
        <pc:spChg chg="mod">
          <ac:chgData name="Kimmo Kurlin" userId="S::t1kuki00@students.oamk.fi::979126e2-bc7a-44aa-acea-fe82ac766069" providerId="AD" clId="Web-{603BC620-F511-4320-BF93-1E12D4AD472F}" dt="2022-05-02T14:19:18.243" v="11" actId="20577"/>
          <ac:spMkLst>
            <pc:docMk/>
            <pc:sldMk cId="273434203" sldId="269"/>
            <ac:spMk id="2" creationId="{BD9A4B15-A527-4F4B-B77E-018E93EF41A4}"/>
          </ac:spMkLst>
        </pc:spChg>
        <pc:spChg chg="mod">
          <ac:chgData name="Kimmo Kurlin" userId="S::t1kuki00@students.oamk.fi::979126e2-bc7a-44aa-acea-fe82ac766069" providerId="AD" clId="Web-{603BC620-F511-4320-BF93-1E12D4AD472F}" dt="2022-05-02T14:32:23.964" v="75" actId="20577"/>
          <ac:spMkLst>
            <pc:docMk/>
            <pc:sldMk cId="273434203" sldId="269"/>
            <ac:spMk id="15" creationId="{6E6AAAE6-E812-4912-BDD3-1D5C833FE04F}"/>
          </ac:spMkLst>
        </pc:spChg>
      </pc:sldChg>
    </pc:docChg>
  </pc:docChgLst>
  <pc:docChgLst>
    <pc:chgData name="Kimmo Kurlin" userId="S::t1kuki00@students.oamk.fi::979126e2-bc7a-44aa-acea-fe82ac766069" providerId="AD" clId="Web-{703203EE-6065-4151-8F09-70D57B39D1B9}"/>
    <pc:docChg chg="sldOrd">
      <pc:chgData name="Kimmo Kurlin" userId="S::t1kuki00@students.oamk.fi::979126e2-bc7a-44aa-acea-fe82ac766069" providerId="AD" clId="Web-{703203EE-6065-4151-8F09-70D57B39D1B9}" dt="2022-05-02T13:25:00.402" v="1"/>
      <pc:docMkLst>
        <pc:docMk/>
      </pc:docMkLst>
      <pc:sldChg chg="ord">
        <pc:chgData name="Kimmo Kurlin" userId="S::t1kuki00@students.oamk.fi::979126e2-bc7a-44aa-acea-fe82ac766069" providerId="AD" clId="Web-{703203EE-6065-4151-8F09-70D57B39D1B9}" dt="2022-05-02T13:25:00.402" v="1"/>
        <pc:sldMkLst>
          <pc:docMk/>
          <pc:sldMk cId="4172980380" sldId="258"/>
        </pc:sldMkLst>
      </pc:sldChg>
    </pc:docChg>
  </pc:docChgLst>
  <pc:docChgLst>
    <pc:chgData name="Tero Rantanen" userId="S::t1rate01@students.oamk.fi::47b90ab8-15b6-4b8c-a763-ee9e78c9cad5" providerId="AD" clId="Web-{4E1533B5-51F9-45CE-87D4-FFD6CDB8366C}"/>
    <pc:docChg chg="modSld">
      <pc:chgData name="Tero Rantanen" userId="S::t1rate01@students.oamk.fi::47b90ab8-15b6-4b8c-a763-ee9e78c9cad5" providerId="AD" clId="Web-{4E1533B5-51F9-45CE-87D4-FFD6CDB8366C}" dt="2022-05-02T13:20:09.623" v="39" actId="20577"/>
      <pc:docMkLst>
        <pc:docMk/>
      </pc:docMkLst>
      <pc:sldChg chg="modSp">
        <pc:chgData name="Tero Rantanen" userId="S::t1rate01@students.oamk.fi::47b90ab8-15b6-4b8c-a763-ee9e78c9cad5" providerId="AD" clId="Web-{4E1533B5-51F9-45CE-87D4-FFD6CDB8366C}" dt="2022-05-02T13:20:09.623" v="39" actId="20577"/>
        <pc:sldMkLst>
          <pc:docMk/>
          <pc:sldMk cId="1854267498" sldId="264"/>
        </pc:sldMkLst>
        <pc:spChg chg="mod">
          <ac:chgData name="Tero Rantanen" userId="S::t1rate01@students.oamk.fi::47b90ab8-15b6-4b8c-a763-ee9e78c9cad5" providerId="AD" clId="Web-{4E1533B5-51F9-45CE-87D4-FFD6CDB8366C}" dt="2022-05-02T13:20:09.623" v="39" actId="20577"/>
          <ac:spMkLst>
            <pc:docMk/>
            <pc:sldMk cId="1854267498" sldId="264"/>
            <ac:spMk id="15" creationId="{6E6AAAE6-E812-4912-BDD3-1D5C833FE04F}"/>
          </ac:spMkLst>
        </pc:spChg>
      </pc:sldChg>
    </pc:docChg>
  </pc:docChgLst>
  <pc:docChgLst>
    <pc:chgData name="Tero Rantanen" userId="S::t1rate01@students.oamk.fi::47b90ab8-15b6-4b8c-a763-ee9e78c9cad5" providerId="AD" clId="Web-{EF21560C-3402-423D-A6B9-BB1CE9BF1DBC}"/>
    <pc:docChg chg="modSld">
      <pc:chgData name="Tero Rantanen" userId="S::t1rate01@students.oamk.fi::47b90ab8-15b6-4b8c-a763-ee9e78c9cad5" providerId="AD" clId="Web-{EF21560C-3402-423D-A6B9-BB1CE9BF1DBC}" dt="2022-05-02T13:17:14.502" v="490" actId="20577"/>
      <pc:docMkLst>
        <pc:docMk/>
      </pc:docMkLst>
      <pc:sldChg chg="addSp modSp">
        <pc:chgData name="Tero Rantanen" userId="S::t1rate01@students.oamk.fi::47b90ab8-15b6-4b8c-a763-ee9e78c9cad5" providerId="AD" clId="Web-{EF21560C-3402-423D-A6B9-BB1CE9BF1DBC}" dt="2022-05-02T13:17:14.502" v="490" actId="20577"/>
        <pc:sldMkLst>
          <pc:docMk/>
          <pc:sldMk cId="4172980380" sldId="258"/>
        </pc:sldMkLst>
        <pc:spChg chg="add mod">
          <ac:chgData name="Tero Rantanen" userId="S::t1rate01@students.oamk.fi::47b90ab8-15b6-4b8c-a763-ee9e78c9cad5" providerId="AD" clId="Web-{EF21560C-3402-423D-A6B9-BB1CE9BF1DBC}" dt="2022-05-02T13:17:14.502" v="490" actId="20577"/>
          <ac:spMkLst>
            <pc:docMk/>
            <pc:sldMk cId="4172980380" sldId="258"/>
            <ac:spMk id="2" creationId="{A12189AA-DCA5-CAE9-B3DF-2A2DAB12DF59}"/>
          </ac:spMkLst>
        </pc:spChg>
      </pc:sldChg>
      <pc:sldChg chg="modSp">
        <pc:chgData name="Tero Rantanen" userId="S::t1rate01@students.oamk.fi::47b90ab8-15b6-4b8c-a763-ee9e78c9cad5" providerId="AD" clId="Web-{EF21560C-3402-423D-A6B9-BB1CE9BF1DBC}" dt="2022-05-02T13:14:04.787" v="429" actId="20577"/>
        <pc:sldMkLst>
          <pc:docMk/>
          <pc:sldMk cId="3236995263" sldId="260"/>
        </pc:sldMkLst>
        <pc:spChg chg="mod">
          <ac:chgData name="Tero Rantanen" userId="S::t1rate01@students.oamk.fi::47b90ab8-15b6-4b8c-a763-ee9e78c9cad5" providerId="AD" clId="Web-{EF21560C-3402-423D-A6B9-BB1CE9BF1DBC}" dt="2022-05-02T13:14:04.787" v="429" actId="20577"/>
          <ac:spMkLst>
            <pc:docMk/>
            <pc:sldMk cId="3236995263" sldId="260"/>
            <ac:spMk id="16" creationId="{B90E8CCE-4D79-410C-B352-7F1628160B38}"/>
          </ac:spMkLst>
        </pc:spChg>
      </pc:sldChg>
      <pc:sldChg chg="modSp">
        <pc:chgData name="Tero Rantanen" userId="S::t1rate01@students.oamk.fi::47b90ab8-15b6-4b8c-a763-ee9e78c9cad5" providerId="AD" clId="Web-{EF21560C-3402-423D-A6B9-BB1CE9BF1DBC}" dt="2022-05-02T13:15:22.167" v="445" actId="20577"/>
        <pc:sldMkLst>
          <pc:docMk/>
          <pc:sldMk cId="1854267498" sldId="264"/>
        </pc:sldMkLst>
        <pc:spChg chg="mod">
          <ac:chgData name="Tero Rantanen" userId="S::t1rate01@students.oamk.fi::47b90ab8-15b6-4b8c-a763-ee9e78c9cad5" providerId="AD" clId="Web-{EF21560C-3402-423D-A6B9-BB1CE9BF1DBC}" dt="2022-05-02T13:15:22.167" v="445" actId="20577"/>
          <ac:spMkLst>
            <pc:docMk/>
            <pc:sldMk cId="1854267498" sldId="264"/>
            <ac:spMk id="15" creationId="{6E6AAAE6-E812-4912-BDD3-1D5C833FE04F}"/>
          </ac:spMkLst>
        </pc:spChg>
      </pc:sldChg>
      <pc:sldChg chg="modSp">
        <pc:chgData name="Tero Rantanen" userId="S::t1rate01@students.oamk.fi::47b90ab8-15b6-4b8c-a763-ee9e78c9cad5" providerId="AD" clId="Web-{EF21560C-3402-423D-A6B9-BB1CE9BF1DBC}" dt="2022-05-02T13:16:07.795" v="479" actId="20577"/>
        <pc:sldMkLst>
          <pc:docMk/>
          <pc:sldMk cId="1527823591" sldId="266"/>
        </pc:sldMkLst>
        <pc:spChg chg="mod">
          <ac:chgData name="Tero Rantanen" userId="S::t1rate01@students.oamk.fi::47b90ab8-15b6-4b8c-a763-ee9e78c9cad5" providerId="AD" clId="Web-{EF21560C-3402-423D-A6B9-BB1CE9BF1DBC}" dt="2022-05-02T13:16:07.795" v="479" actId="20577"/>
          <ac:spMkLst>
            <pc:docMk/>
            <pc:sldMk cId="1527823591" sldId="266"/>
            <ac:spMk id="15" creationId="{6E6AAAE6-E812-4912-BDD3-1D5C833FE04F}"/>
          </ac:spMkLst>
        </pc:spChg>
      </pc:sldChg>
      <pc:sldChg chg="modSp">
        <pc:chgData name="Tero Rantanen" userId="S::t1rate01@students.oamk.fi::47b90ab8-15b6-4b8c-a763-ee9e78c9cad5" providerId="AD" clId="Web-{EF21560C-3402-423D-A6B9-BB1CE9BF1DBC}" dt="2022-05-02T13:16:04.310" v="478" actId="20577"/>
        <pc:sldMkLst>
          <pc:docMk/>
          <pc:sldMk cId="4027210735" sldId="267"/>
        </pc:sldMkLst>
        <pc:spChg chg="mod">
          <ac:chgData name="Tero Rantanen" userId="S::t1rate01@students.oamk.fi::47b90ab8-15b6-4b8c-a763-ee9e78c9cad5" providerId="AD" clId="Web-{EF21560C-3402-423D-A6B9-BB1CE9BF1DBC}" dt="2022-05-02T13:16:04.310" v="478" actId="20577"/>
          <ac:spMkLst>
            <pc:docMk/>
            <pc:sldMk cId="4027210735" sldId="267"/>
            <ac:spMk id="15" creationId="{6E6AAAE6-E812-4912-BDD3-1D5C833FE04F}"/>
          </ac:spMkLst>
        </pc:spChg>
      </pc:sldChg>
    </pc:docChg>
  </pc:docChgLst>
  <pc:docChgLst>
    <pc:chgData name="Tero Rantanen" userId="S::t1rate01@students.oamk.fi::47b90ab8-15b6-4b8c-a763-ee9e78c9cad5" providerId="AD" clId="Web-{5C03EE6A-41C3-45A6-8076-EEC6E427DC4E}"/>
    <pc:docChg chg="addSld modSld">
      <pc:chgData name="Tero Rantanen" userId="S::t1rate01@students.oamk.fi::47b90ab8-15b6-4b8c-a763-ee9e78c9cad5" providerId="AD" clId="Web-{5C03EE6A-41C3-45A6-8076-EEC6E427DC4E}" dt="2022-05-02T14:12:41.218" v="496" actId="20577"/>
      <pc:docMkLst>
        <pc:docMk/>
      </pc:docMkLst>
      <pc:sldChg chg="modSp">
        <pc:chgData name="Tero Rantanen" userId="S::t1rate01@students.oamk.fi::47b90ab8-15b6-4b8c-a763-ee9e78c9cad5" providerId="AD" clId="Web-{5C03EE6A-41C3-45A6-8076-EEC6E427DC4E}" dt="2022-05-02T13:25:31.474" v="21" actId="20577"/>
        <pc:sldMkLst>
          <pc:docMk/>
          <pc:sldMk cId="1854267498" sldId="264"/>
        </pc:sldMkLst>
        <pc:spChg chg="mod">
          <ac:chgData name="Tero Rantanen" userId="S::t1rate01@students.oamk.fi::47b90ab8-15b6-4b8c-a763-ee9e78c9cad5" providerId="AD" clId="Web-{5C03EE6A-41C3-45A6-8076-EEC6E427DC4E}" dt="2022-05-02T13:25:31.474" v="21" actId="20577"/>
          <ac:spMkLst>
            <pc:docMk/>
            <pc:sldMk cId="1854267498" sldId="264"/>
            <ac:spMk id="15" creationId="{6E6AAAE6-E812-4912-BDD3-1D5C833FE04F}"/>
          </ac:spMkLst>
        </pc:spChg>
      </pc:sldChg>
      <pc:sldChg chg="modSp new">
        <pc:chgData name="Tero Rantanen" userId="S::t1rate01@students.oamk.fi::47b90ab8-15b6-4b8c-a763-ee9e78c9cad5" providerId="AD" clId="Web-{5C03EE6A-41C3-45A6-8076-EEC6E427DC4E}" dt="2022-05-02T14:12:41.218" v="496" actId="20577"/>
        <pc:sldMkLst>
          <pc:docMk/>
          <pc:sldMk cId="1776552475" sldId="268"/>
        </pc:sldMkLst>
        <pc:spChg chg="mod">
          <ac:chgData name="Tero Rantanen" userId="S::t1rate01@students.oamk.fi::47b90ab8-15b6-4b8c-a763-ee9e78c9cad5" providerId="AD" clId="Web-{5C03EE6A-41C3-45A6-8076-EEC6E427DC4E}" dt="2022-05-02T14:07:10.865" v="40" actId="20577"/>
          <ac:spMkLst>
            <pc:docMk/>
            <pc:sldMk cId="1776552475" sldId="268"/>
            <ac:spMk id="2" creationId="{FE2C4961-65BA-A141-F67B-7931EB896C46}"/>
          </ac:spMkLst>
        </pc:spChg>
        <pc:spChg chg="mod">
          <ac:chgData name="Tero Rantanen" userId="S::t1rate01@students.oamk.fi::47b90ab8-15b6-4b8c-a763-ee9e78c9cad5" providerId="AD" clId="Web-{5C03EE6A-41C3-45A6-8076-EEC6E427DC4E}" dt="2022-05-02T14:12:41.218" v="496" actId="20577"/>
          <ac:spMkLst>
            <pc:docMk/>
            <pc:sldMk cId="1776552475" sldId="268"/>
            <ac:spMk id="3" creationId="{E419CC67-B562-0E1A-D1FB-9D4C8E2149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9438FE5-3950-472B-BB8D-B5D33DF1C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4B5B3F38-8877-4BA0-A1F2-B02009F8D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95299E9-90D0-4FFC-BFBF-A0988709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0C82496-3999-4C7A-9B3F-617C9F36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CFE59A17-EAEC-4EC2-8D51-251057F8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0641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2672D12-A1DA-4500-AE09-43C97D59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3EF3779-EA6A-463E-B1D8-0740715D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5647BBE-E843-4E04-B1FF-CD0CC756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EC8D331E-903A-4103-8773-CF86037F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80AB4DC-CC8D-4487-B7C5-FF91A4A5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0504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CBD3CCAF-35CF-448D-AE6B-03B0A261B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086A4129-D178-4751-8F9A-6EA5CEA95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6D17734-02A8-4996-8CED-F9F4D47C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63446DC-04BC-4743-A579-E96612D7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EED3092-7FE3-40C5-BE1F-03692066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900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FFBEBFD-6077-465E-8DBA-4DCFBE40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F584B4A-3901-407F-B7F2-2BFE1976A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3F0BC9F-C69E-4412-AE77-A2B0B50E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2B490B4-8058-49D5-A145-E9C6E4C5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0794E1E-6FE4-4BC9-95A9-3F7E0D7A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2635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62EB8BA-2165-4B7A-88D5-B81E840E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0B6C387-E9FF-44EC-9753-30CE20680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3913E66-89B8-4C7D-9F74-92B4ABF3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617FFB0-8768-46CF-9DE9-3C531822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B229B7C-5E73-417E-A1F9-FC9D8AE4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2147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2E680B8-AC9C-422F-99ED-A82D0284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317BBCE-8EAE-421D-BEA8-EE6935A9B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3BAC119-DCA3-4351-A27E-617CF25D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5E5426B-8DFF-4608-BB4E-3025FE77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CE45B95-2B4B-454F-AB47-21EE187B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FE3ECD4F-77E8-4F9E-A706-91883471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011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F927052-572E-49FD-BD81-6968597D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D3B8B76-B494-47F6-9E06-BCCF004DF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E27638F-601E-4D3B-8DE8-3AF07334D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C3B9278A-2298-4C21-983D-6E1906B3D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080D1FF1-3CDC-4049-913E-89FC69956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B4053538-9BF4-49C2-A171-9E2BD3E0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6D191EC1-CFC1-4688-9F36-DE764E8B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81BD0D3A-F5B4-4740-8295-D7D98D0A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2926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04C903F-3354-4D04-BD7B-D5B60FCF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AA180812-4E47-4EEC-B288-C05DA465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0C7BA2AF-5849-41BC-A12E-3AE6E8F5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BB0C8A2E-D503-4BAC-94E7-2CB2978EB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7543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25FF3CB-10F1-4D2E-9CB8-023784E41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D48D8299-C3D4-4CDA-A05E-43083B64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381EC6D-0896-4A27-9011-103CD9C1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1245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53FA20F-56CF-478E-A275-C03069C9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3B2C343-5871-41FA-9376-6E43B112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37557DD-66E5-44AF-89F1-6B5EFC0B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ACCD3EE4-57CD-4ADD-A760-45C18821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AD553B6-9D9D-4DC0-B92D-4215C3AD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94318B3-1489-4B2B-B49C-3A953469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7958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DB12A73-23B8-4F24-92F9-F9A066D1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6C152588-00A8-4727-88F1-864EECF6E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810F673D-92FE-44A8-B036-F1367436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58F235EC-C776-43D6-B3FC-E120CB58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63E71DA4-5980-4A92-8DCE-25FB1439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46E2D845-57D2-4112-BEAC-DCD77240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3625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15C17659-AAD8-4A46-918E-8538C959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FI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2526CB32-BE16-413A-9AFF-12F16C38D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FI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DBFB0EB-055C-4626-867F-62D636283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008F-D569-4EB8-8BEE-A01D363BF190}" type="datetimeFigureOut">
              <a:rPr lang="en-FI" smtClean="0"/>
              <a:t>05/02/2022</a:t>
            </a:fld>
            <a:endParaRPr lang="en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2CDFF4E9-4A1A-4262-A3E4-AFE1BA85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37080729-5BB1-4F9E-A646-03BF23FEE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5BF5F-316B-4F75-90B8-2573F9084201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9084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ruutu 4">
            <a:extLst>
              <a:ext uri="{FF2B5EF4-FFF2-40B4-BE49-F238E27FC236}">
                <a16:creationId xmlns:a16="http://schemas.microsoft.com/office/drawing/2014/main" id="{FFEE0088-AE73-42DB-8703-9C8B88E4FFEB}"/>
              </a:ext>
            </a:extLst>
          </p:cNvPr>
          <p:cNvSpPr txBox="1"/>
          <p:nvPr/>
        </p:nvSpPr>
        <p:spPr>
          <a:xfrm>
            <a:off x="2590799" y="4219601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>
                    <a:lumMod val="25000"/>
                  </a:schemeClr>
                </a:solidFill>
              </a:rPr>
              <a:t>Ryhmä 4 || Henri Vikman, Tero Rantanen, Leevi Nieminen, Kimmo Kurlin</a:t>
            </a:r>
            <a:endParaRPr lang="en-FI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9303"/>
      </p:ext>
    </p:extLst>
  </p:cSld>
  <p:clrMapOvr>
    <a:masterClrMapping/>
  </p:clrMapOvr>
  <p:transition spd="slow">
    <p:check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Mitä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tästä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opimme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FF965CD-2A6A-4DD2-8546-44CE9A67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95" y="2905630"/>
            <a:ext cx="4314825" cy="4238625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6E6AAAE6-E812-4912-BDD3-1D5C833FE04F}"/>
              </a:ext>
            </a:extLst>
          </p:cNvPr>
          <p:cNvSpPr txBox="1"/>
          <p:nvPr/>
        </p:nvSpPr>
        <p:spPr>
          <a:xfrm>
            <a:off x="838200" y="1947609"/>
            <a:ext cx="8676736" cy="37888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Projektin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suunnittelussa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rajallinen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aikataulu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hyvä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huomioida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alusta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alkaen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Eri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osa-alueiden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yhteensopivuuteen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pitää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kiinnittää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huomiota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Aikatauluja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tulee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asettaa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niissä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pysyä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Komponentit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voivat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särkyä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D2072530-8594-45F5-B8C9-B15855643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61">
            <a:off x="8501249" y="2787719"/>
            <a:ext cx="3895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Mitä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tästä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opimme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FF965CD-2A6A-4DD2-8546-44CE9A67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95" y="2905630"/>
            <a:ext cx="4314825" cy="4238625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6E6AAAE6-E812-4912-BDD3-1D5C833FE04F}"/>
              </a:ext>
            </a:extLst>
          </p:cNvPr>
          <p:cNvSpPr txBox="1"/>
          <p:nvPr/>
        </p:nvSpPr>
        <p:spPr>
          <a:xfrm>
            <a:off x="838200" y="1947609"/>
            <a:ext cx="8676736" cy="42043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Projektin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suunnittelussa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rajallinen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aikataulu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hyvä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huomioida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alusta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alkaen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Eri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osa-alueiden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yhteensopivuuteen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pitää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kiinnittää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huomiota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Aikatauluja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tulee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asettaa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niissä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pysyä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Komponentit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voivat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särkyä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.</a:t>
            </a:r>
            <a:endParaRPr lang="en-GB" err="1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Valitettavasti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opimme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myös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että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lyhyeenkin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ohjelmakoodiin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mahtuu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usein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enemmän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työtunteja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kuin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koodirivejä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D2072530-8594-45F5-B8C9-B15855643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61">
            <a:off x="8501249" y="2787719"/>
            <a:ext cx="38957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uva 11">
            <a:extLst>
              <a:ext uri="{FF2B5EF4-FFF2-40B4-BE49-F238E27FC236}">
                <a16:creationId xmlns:a16="http://schemas.microsoft.com/office/drawing/2014/main" id="{20F60F8E-7475-4BEE-8322-DB29BB12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326D418D-7AE5-4DE7-AB5A-2DDC74651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2" name="Tekstiruutu 1">
            <a:extLst>
              <a:ext uri="{FF2B5EF4-FFF2-40B4-BE49-F238E27FC236}">
                <a16:creationId xmlns:a16="http://schemas.microsoft.com/office/drawing/2014/main" id="{A12189AA-DCA5-CAE9-B3DF-2A2DAB12DF59}"/>
              </a:ext>
            </a:extLst>
          </p:cNvPr>
          <p:cNvSpPr txBox="1"/>
          <p:nvPr/>
        </p:nvSpPr>
        <p:spPr>
          <a:xfrm>
            <a:off x="4724400" y="371968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i-FI" sz="2000">
                <a:solidFill>
                  <a:schemeClr val="bg1"/>
                </a:solidFill>
              </a:rPr>
              <a:t>Kysyttävää?</a:t>
            </a:r>
          </a:p>
        </p:txBody>
      </p:sp>
    </p:spTree>
    <p:extLst>
      <p:ext uri="{BB962C8B-B14F-4D97-AF65-F5344CB8AC3E}">
        <p14:creationId xmlns:p14="http://schemas.microsoft.com/office/powerpoint/2010/main" val="417298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Mitä se tekee?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16" name="Tekstiruutu 15">
            <a:extLst>
              <a:ext uri="{FF2B5EF4-FFF2-40B4-BE49-F238E27FC236}">
                <a16:creationId xmlns:a16="http://schemas.microsoft.com/office/drawing/2014/main" id="{B90E8CCE-4D79-410C-B352-7F1628160B38}"/>
              </a:ext>
            </a:extLst>
          </p:cNvPr>
          <p:cNvSpPr txBox="1"/>
          <p:nvPr/>
        </p:nvSpPr>
        <p:spPr>
          <a:xfrm>
            <a:off x="838200" y="1947609"/>
            <a:ext cx="867673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Laite jonka avulla voidaan säätää tietokoneen tuulettimia halutun ilmanpaineen saavuttamiseksi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</a:rPr>
              <a:t>Vertailee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ilmanpaine-eroa kotelon sisälle sijoitetun anturin sekä kotelon ulkopuolisen anturin välillä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FAF3A9D7-F781-4E6D-9B89-90C50B77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317" y="2904202"/>
            <a:ext cx="47148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Mitä se tekee?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16" name="Tekstiruutu 15">
            <a:extLst>
              <a:ext uri="{FF2B5EF4-FFF2-40B4-BE49-F238E27FC236}">
                <a16:creationId xmlns:a16="http://schemas.microsoft.com/office/drawing/2014/main" id="{B90E8CCE-4D79-410C-B352-7F1628160B38}"/>
              </a:ext>
            </a:extLst>
          </p:cNvPr>
          <p:cNvSpPr txBox="1"/>
          <p:nvPr/>
        </p:nvSpPr>
        <p:spPr>
          <a:xfrm>
            <a:off x="838200" y="1947609"/>
            <a:ext cx="8676736" cy="46198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Laite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jonka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avulla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voidaan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säätää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tietokoneen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tuulettimia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halutun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jäähdytyssuorituskyvyn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saavuttamiseksi</a:t>
            </a:r>
            <a:endParaRPr lang="en-GB" err="1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</a:rPr>
              <a:t>Vertailee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ilmanpaine-eroa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kotelon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sisälle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sijoitetun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anturin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sekä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kotelon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ulkopuolisen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anturin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välillä</a:t>
            </a:r>
            <a:endParaRPr lang="en-GB" err="1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Mittaa keskusyksikön sisällä </a:t>
            </a:r>
            <a:r>
              <a:rPr lang="fi-FI">
                <a:solidFill>
                  <a:schemeClr val="bg1">
                    <a:lumMod val="85000"/>
                  </a:schemeClr>
                </a:solidFill>
              </a:rPr>
              <a:t>kiertävän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i-FI">
                <a:solidFill>
                  <a:schemeClr val="bg1">
                    <a:lumMod val="85000"/>
                  </a:schemeClr>
                </a:solidFill>
              </a:rPr>
              <a:t>ilman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ympäröivän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huoneilman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lämpötilan</a:t>
            </a:r>
            <a:endParaRPr lang="en-GB" err="1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Ilmoittaa tuulettimien aiheuttaman äänenpaineen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Antaa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neuvoja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mittaamiselle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mittaustuloksista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riippuen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kertoo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johtopäätöksiä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Esittää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tulokset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neuvot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Arduino-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kehitysalustaan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kytketyllä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OLED-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näytöllä</a:t>
            </a:r>
            <a:endParaRPr lang="en-GB" err="1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Käyttäjä voi valita näytöltä halutun mittaustiedon esiin valikkopainikkeita käyttäen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12" name="Kuva 11">
            <a:extLst>
              <a:ext uri="{FF2B5EF4-FFF2-40B4-BE49-F238E27FC236}">
                <a16:creationId xmlns:a16="http://schemas.microsoft.com/office/drawing/2014/main" id="{DAF11A41-53EC-4D41-83D7-70DD0C57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317" y="2904202"/>
            <a:ext cx="47148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9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Kenelle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se on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tarkoitettu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16" name="Tekstiruutu 15">
            <a:extLst>
              <a:ext uri="{FF2B5EF4-FFF2-40B4-BE49-F238E27FC236}">
                <a16:creationId xmlns:a16="http://schemas.microsoft.com/office/drawing/2014/main" id="{B90E8CCE-4D79-410C-B352-7F1628160B38}"/>
              </a:ext>
            </a:extLst>
          </p:cNvPr>
          <p:cNvSpPr txBox="1"/>
          <p:nvPr/>
        </p:nvSpPr>
        <p:spPr>
          <a:xfrm>
            <a:off x="838200" y="1947609"/>
            <a:ext cx="867673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Tietokoneiden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keskusyksikön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suunnittelijoille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Kryptolouhintakoneiden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suunnittelijoille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Tietokoneharrastajille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43BBB4B-E874-4AA8-84BC-20BA7AD5C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318" y="2902455"/>
            <a:ext cx="47148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Kenelle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se on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tarkoitettu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16" name="Tekstiruutu 15">
            <a:extLst>
              <a:ext uri="{FF2B5EF4-FFF2-40B4-BE49-F238E27FC236}">
                <a16:creationId xmlns:a16="http://schemas.microsoft.com/office/drawing/2014/main" id="{B90E8CCE-4D79-410C-B352-7F1628160B38}"/>
              </a:ext>
            </a:extLst>
          </p:cNvPr>
          <p:cNvSpPr txBox="1"/>
          <p:nvPr/>
        </p:nvSpPr>
        <p:spPr>
          <a:xfrm>
            <a:off x="838200" y="1947609"/>
            <a:ext cx="867673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Tietokoneiden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keskusyksikön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suunnittelijoille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Kryptolouhintakoneiden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suunnittelijoille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Tietokoneharrastajille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Alan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foorumeilla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jatkuvasti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aktiivista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keskustelua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aiheesta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Alan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mediat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julkaisevat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aiheesta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ohjeita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sekä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videoita</a:t>
            </a: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13" name="Kuva 12">
            <a:extLst>
              <a:ext uri="{FF2B5EF4-FFF2-40B4-BE49-F238E27FC236}">
                <a16:creationId xmlns:a16="http://schemas.microsoft.com/office/drawing/2014/main" id="{743BBB4B-E874-4AA8-84BC-20BA7AD5C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318" y="2902455"/>
            <a:ext cx="47148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5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Miten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se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tehtiin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847C8BB1-97D0-448A-848F-99CD89B4237B}"/>
              </a:ext>
            </a:extLst>
          </p:cNvPr>
          <p:cNvSpPr txBox="1"/>
          <p:nvPr/>
        </p:nvSpPr>
        <p:spPr>
          <a:xfrm>
            <a:off x="838200" y="1947609"/>
            <a:ext cx="8676736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2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kpl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BMP280-antureita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Lämpötilan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mittaustarkkuus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1℃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Ilmanpaineen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mittaustarkkuus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1hPa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kpl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KY-037-antureita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OLED-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näyttö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SH1106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Laitteita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kasattiin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2kpl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  <p:pic>
        <p:nvPicPr>
          <p:cNvPr id="15" name="Kuva 14">
            <a:extLst>
              <a:ext uri="{FF2B5EF4-FFF2-40B4-BE49-F238E27FC236}">
                <a16:creationId xmlns:a16="http://schemas.microsoft.com/office/drawing/2014/main" id="{0E02598D-667D-42D2-A2BF-0AEC32BD8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89" y="826366"/>
            <a:ext cx="6766411" cy="5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Miten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se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tehtiin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FF965CD-2A6A-4DD2-8546-44CE9A67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95" y="2905630"/>
            <a:ext cx="4314825" cy="4238625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6E6AAAE6-E812-4912-BDD3-1D5C833FE04F}"/>
              </a:ext>
            </a:extLst>
          </p:cNvPr>
          <p:cNvSpPr txBox="1"/>
          <p:nvPr/>
        </p:nvSpPr>
        <p:spPr>
          <a:xfrm>
            <a:off x="838200" y="1783920"/>
            <a:ext cx="8676736" cy="54508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Ryhmä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jaettiin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alussa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kahteen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työryhmään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Henri Vikman, Tero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Rantasen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kanssa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vastasi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OLED-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näytön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ohjelmoinnista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Henri Vikman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toteutti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ohjelman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runkokoodin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Henri Vikman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alusti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BMP280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anturit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toimimaan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  <a:cs typeface="Calibri"/>
              </a:rPr>
              <a:t>pääohjelmassa</a:t>
            </a:r>
            <a:r>
              <a:rPr lang="en-GB">
                <a:solidFill>
                  <a:schemeClr val="bg1">
                    <a:lumMod val="85000"/>
                  </a:schemeClr>
                </a:solidFill>
                <a:cs typeface="Calibri"/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Tero Rantanen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koekäytti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BMP280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antureita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toteutti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mittaustuloksien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perusteella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BMP280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ohjelmaosiot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Henrin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runkokoodiin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Leevi Nieminen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Kimmo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Kurlin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vastasivat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äänianturin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ohjelmoinnista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sekä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projektimateriaalin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tuottamisesta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Työryhmien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saatua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omat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vastuualueensa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valmiiksi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koko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ryhmä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osallistui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ohjelman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kokoamiseen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päärunkoon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Valmiit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laitteet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kasattiin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Vikmanin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Rantasen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toimesta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  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5426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>
                <a:latin typeface="Source Sans Pro"/>
                <a:ea typeface="Source Sans Pro"/>
              </a:rPr>
              <a:t>Miten se </a:t>
            </a:r>
            <a:r>
              <a:rPr lang="en-GB" i="1" err="1">
                <a:latin typeface="Source Sans Pro"/>
                <a:ea typeface="Source Sans Pro"/>
              </a:rPr>
              <a:t>ohjelmoitiin</a:t>
            </a:r>
            <a:r>
              <a:rPr lang="en-GB" i="1">
                <a:latin typeface="Source Sans Pro"/>
                <a:ea typeface="Source Sans Pro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FF965CD-2A6A-4DD2-8546-44CE9A67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95" y="2905630"/>
            <a:ext cx="4314825" cy="4238625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6E6AAAE6-E812-4912-BDD3-1D5C833FE04F}"/>
              </a:ext>
            </a:extLst>
          </p:cNvPr>
          <p:cNvSpPr txBox="1"/>
          <p:nvPr/>
        </p:nvSpPr>
        <p:spPr>
          <a:xfrm>
            <a:off x="838200" y="1783920"/>
            <a:ext cx="8676736" cy="47624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Alkaa käynnistysintrolla</a:t>
            </a:r>
            <a:endParaRPr lang="en-US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Päärunko on 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switch</a:t>
            </a: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 case, jossa liikutaan muuttamalla lippua ja vaihtamalla ok näppäimellä valinnaksi lipun arvo.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BMP280 lämpöohjelma, laskee sisä- ja ulkolämpötilan erotuksen joka muuttaa "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linfo</a:t>
            </a: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" muuttujaa jonka perusteella tulostuu palaute/ohje.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BMP280 paineohjelma, laskee ja vertaa sisä- ja ulkoilmanpaineita keskenään ja tämä muuttaa "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pinfo</a:t>
            </a: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" muuttujaa jonka perusteella tulostuu palaute/ohje.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Äänianturin ohjelmassa käytettiin movingAvg.h -kirjastoa, joka laskee juoksevaa keskiarvoa ja tulostaa sen graafina 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oled</a:t>
            </a: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-näytölle. Alussa äänianturin tulostuksen piti olla desibeliarvo, mutta aikaisessa vaiheessa ryhmä totesi, että hankittu äänianturi ei ollut tarpeeksi tarkka desibelimittausta varten. Todettiin myös, että graafi on käyttäjäystävällisempi kuin epätarkka desibelilukema. </a:t>
            </a:r>
            <a:endParaRPr lang="en-US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Käytetyt kirjastot: 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GyverOled</a:t>
            </a:r>
            <a:r>
              <a:rPr lang="fi-FI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  BMP280_dev</a:t>
            </a:r>
            <a:r>
              <a:rPr lang="fi-FI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fi-FI" err="1">
                <a:solidFill>
                  <a:schemeClr val="bg1">
                    <a:lumMod val="85000"/>
                  </a:schemeClr>
                </a:solidFill>
              </a:rPr>
              <a:t>movingAvg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 </a:t>
            </a:r>
            <a:endParaRPr lang="en-GB">
              <a:solidFill>
                <a:schemeClr val="bg1">
                  <a:lumMod val="85000"/>
                </a:schemeClr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343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D9A4B15-A527-4F4B-B77E-018E93EF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Mistä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nimi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i="1" err="1">
                <a:latin typeface="Source Sans Pro" panose="020B0503030403020204" pitchFamily="34" charset="0"/>
                <a:ea typeface="Source Sans Pro" panose="020B0503030403020204" pitchFamily="34" charset="0"/>
              </a:rPr>
              <a:t>Dungfluid</a:t>
            </a:r>
            <a:r>
              <a:rPr lang="en-GB" i="1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  <a:endParaRPr lang="en-FI" i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722FEB56-E2BB-4CED-A4B4-BAA4803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08" y="263179"/>
            <a:ext cx="1695220" cy="203892"/>
          </a:xfrm>
          <a:prstGeom prst="rect">
            <a:avLst/>
          </a:prstGeom>
        </p:spPr>
      </p:pic>
      <p:pic>
        <p:nvPicPr>
          <p:cNvPr id="14" name="Sisällön paikkamerkki 14">
            <a:extLst>
              <a:ext uri="{FF2B5EF4-FFF2-40B4-BE49-F238E27FC236}">
                <a16:creationId xmlns:a16="http://schemas.microsoft.com/office/drawing/2014/main" id="{DFB88824-99C2-44FE-AC6C-1F3A4FA3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82" y="2850861"/>
            <a:ext cx="6006072" cy="4351338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FF965CD-2A6A-4DD2-8546-44CE9A677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95" y="2905630"/>
            <a:ext cx="4314825" cy="4238625"/>
          </a:xfrm>
          <a:prstGeom prst="rect">
            <a:avLst/>
          </a:prstGeom>
        </p:spPr>
      </p:pic>
      <p:sp>
        <p:nvSpPr>
          <p:cNvPr id="15" name="Tekstiruutu 14">
            <a:extLst>
              <a:ext uri="{FF2B5EF4-FFF2-40B4-BE49-F238E27FC236}">
                <a16:creationId xmlns:a16="http://schemas.microsoft.com/office/drawing/2014/main" id="{6E6AAAE6-E812-4912-BDD3-1D5C833FE04F}"/>
              </a:ext>
            </a:extLst>
          </p:cNvPr>
          <p:cNvSpPr txBox="1"/>
          <p:nvPr/>
        </p:nvSpPr>
        <p:spPr>
          <a:xfrm>
            <a:off x="838200" y="1947609"/>
            <a:ext cx="867673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Tuotetta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kuvaavia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avainsanoja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syötettiin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tekoälypalveluun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Palvelun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ehdottama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nimi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Dungfluid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valittiin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projektin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aikaiseksi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työnimeksi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Insinöörihengessä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ryhmä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päätti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valita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projektinimen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myös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lopulliseksi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nimeksi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bg1">
                    <a:lumMod val="85000"/>
                  </a:schemeClr>
                </a:solidFill>
              </a:rPr>
              <a:t>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>
              <a:lnSpc>
                <a:spcPct val="150000"/>
              </a:lnSpc>
            </a:pP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841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619D7227E56F408D47EA7F80CE08D9" ma:contentTypeVersion="6" ma:contentTypeDescription="Create a new document." ma:contentTypeScope="" ma:versionID="7e282a1acef80897e5a625b6c6ce5652">
  <xsd:schema xmlns:xsd="http://www.w3.org/2001/XMLSchema" xmlns:xs="http://www.w3.org/2001/XMLSchema" xmlns:p="http://schemas.microsoft.com/office/2006/metadata/properties" xmlns:ns2="a95ea40a-9e44-4dbb-9c8f-c2343b61303f" targetNamespace="http://schemas.microsoft.com/office/2006/metadata/properties" ma:root="true" ma:fieldsID="93eaab3df384e0edfbc821a96c685b84" ns2:_="">
    <xsd:import namespace="a95ea40a-9e44-4dbb-9c8f-c2343b6130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5ea40a-9e44-4dbb-9c8f-c2343b6130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8427B9-171B-4D3E-957E-00A408AFA1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373F51-1B91-447E-881A-DF8814601F4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73760C-8E25-46F1-841A-5B9C19D17D86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Office-teema</vt:lpstr>
      <vt:lpstr>PowerPoint Presentation</vt:lpstr>
      <vt:lpstr>Mitä se tekee?</vt:lpstr>
      <vt:lpstr>Mitä se tekee?</vt:lpstr>
      <vt:lpstr>Kenelle se on tarkoitettu?</vt:lpstr>
      <vt:lpstr>Kenelle se on tarkoitettu?</vt:lpstr>
      <vt:lpstr>Miten se tehtiin?</vt:lpstr>
      <vt:lpstr>Miten se tehtiin?</vt:lpstr>
      <vt:lpstr>Miten se ohjelmoitiin?</vt:lpstr>
      <vt:lpstr>Mistä nimi Dungfluid?</vt:lpstr>
      <vt:lpstr>Mitä tästä opimme?</vt:lpstr>
      <vt:lpstr>Mitä tästä opimme?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Kimmo Kurlin</dc:creator>
  <cp:revision>1</cp:revision>
  <dcterms:created xsi:type="dcterms:W3CDTF">2022-04-26T13:27:56Z</dcterms:created>
  <dcterms:modified xsi:type="dcterms:W3CDTF">2022-05-02T14:47:36Z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0x01010094619D7227E56F408D47EA7F80CE08D9</vt:lpwstr>
  </property>
</Properties>
</file>